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636912"/>
            <a:ext cx="58864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2133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2227548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02362" y="2248035"/>
            <a:ext cx="111371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248035"/>
            <a:ext cx="111371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285293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97597" y="292494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98090" y="2861201"/>
            <a:ext cx="79830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213285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213285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213285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16480" y="213285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2321" y="285293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85293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31172" y="278092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16480" y="285293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350100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68483" y="350100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31172" y="3429000"/>
            <a:ext cx="648072" cy="37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4699" y="344656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63150" cy="2705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357301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57301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3573016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357301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357301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73896" y="3573016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64"/>
          <a:stretch/>
        </p:blipFill>
        <p:spPr>
          <a:xfrm>
            <a:off x="263352" y="1354410"/>
            <a:ext cx="11858625" cy="50989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2204864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2204864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2204864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51700" y="1484784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3723853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3723853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36233" y="3740410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2996952"/>
            <a:ext cx="38394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5589240"/>
            <a:ext cx="2399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5589240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5589240"/>
            <a:ext cx="38204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48128" y="5541472"/>
            <a:ext cx="295960" cy="335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2872830" y="4460490"/>
            <a:ext cx="558874" cy="3960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2105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221326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2996952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16480" y="292494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</Words>
  <Application>Microsoft Office PowerPoint</Application>
  <PresentationFormat>宽屏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