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2636912"/>
            <a:ext cx="621982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3838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2276872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0906125" cy="5534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3855752"/>
            <a:ext cx="27312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1584" y="3916547"/>
            <a:ext cx="216024" cy="29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829445" y="3872261"/>
            <a:ext cx="27312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647728" y="385575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76120" y="388614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88188" y="3872261"/>
            <a:ext cx="216024" cy="30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84232" y="383805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00790" y="385575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60617" y="623731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1584" y="6245021"/>
            <a:ext cx="216024" cy="32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817114" y="619416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641411" y="6191353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48128" y="6245021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88188" y="6234501"/>
            <a:ext cx="216024" cy="29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08843" y="6174215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00790" y="617370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32" y="1340768"/>
            <a:ext cx="11506200" cy="2514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83832" y="234888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314096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3140968"/>
            <a:ext cx="216024" cy="32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9816" y="310212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03912" y="314096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154"/>
          <a:stretch/>
        </p:blipFill>
        <p:spPr>
          <a:xfrm>
            <a:off x="335360" y="1412776"/>
            <a:ext cx="9969252" cy="3000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227687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227687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951984" y="227687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44072" y="148478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23792" y="386104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27848" y="3933056"/>
            <a:ext cx="288031" cy="27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31904" y="3879911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59996" y="385070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16280" y="306896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2025-08-22T14:14:00Z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