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543175"/>
            <a:ext cx="60769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83" y="1316335"/>
            <a:ext cx="11325225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487488" y="299695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151784" y="297352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888088" y="2996952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552384" y="2974944"/>
            <a:ext cx="1008112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415480" y="4381433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079776" y="4403847"/>
            <a:ext cx="1008112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888088" y="4381433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624392" y="4403847"/>
            <a:ext cx="1224136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06200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415480" y="5319750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287688" y="5322387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015880" y="5332225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667634" y="5301208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546097" y="5332225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197851" y="5301208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5106"/>
            <a:ext cx="1142047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264352" y="5157192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39525" cy="2781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135560" y="3738600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719736" y="3738600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464152" y="3738600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192344" y="3738600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2025-08-22T13:37:17Z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