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6" r:id="rId4"/>
    <p:sldId id="327" r:id="rId5"/>
    <p:sldId id="331" r:id="rId6"/>
    <p:sldId id="329" r:id="rId7"/>
    <p:sldId id="330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780928"/>
            <a:ext cx="58578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2781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237137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2924944"/>
            <a:ext cx="13681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3501008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53800" cy="403860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207568" y="2852936"/>
            <a:ext cx="7992888" cy="158417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719736" y="2820516"/>
            <a:ext cx="1512168" cy="16165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3575720" y="2748508"/>
            <a:ext cx="2088232" cy="16886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032104" y="2748508"/>
            <a:ext cx="72008" cy="15445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351584" y="2708920"/>
            <a:ext cx="6336704" cy="17606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8832304" y="2708920"/>
            <a:ext cx="1428428" cy="165618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39475" cy="2133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2204864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34646" y="2204864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632504" y="2222815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36298" y="2924944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31156" y="2924944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60496" y="2924944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2581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429000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3419771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341977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3438229"/>
            <a:ext cx="2405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3429000"/>
            <a:ext cx="2405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100003" t="19433" r="-100005" b="10784"/>
          <a:stretch/>
        </p:blipFill>
        <p:spPr>
          <a:xfrm>
            <a:off x="3930427" y="3429001"/>
            <a:ext cx="45719" cy="43204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480376" y="34290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086975" cy="15621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239969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237849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240019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155679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86014" y="239969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1771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2132856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123627"/>
            <a:ext cx="17281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2680801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671572"/>
            <a:ext cx="187220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</Words>
  <Application>Microsoft Office PowerPoint</Application>
  <PresentationFormat>宽屏</PresentationFormat>
  <Paragraphs>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2025-08-22T14:29:15Z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