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916832"/>
            <a:ext cx="47529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50057"/>
            <a:ext cx="10934700" cy="4067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10979" y="1494013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220486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20486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219350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2780928"/>
            <a:ext cx="432048" cy="40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2780928"/>
            <a:ext cx="432048" cy="40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74974" y="283021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4431415"/>
            <a:ext cx="432048" cy="32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4434660"/>
            <a:ext cx="51893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490516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82338" y="3032956"/>
            <a:ext cx="82508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86463" y="3861048"/>
            <a:ext cx="82508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4615855"/>
            <a:ext cx="43204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93039" y="4972286"/>
            <a:ext cx="43204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210800" cy="2209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2708920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9645" y="3284984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2708920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3201752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09553" y="2708920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09553" y="3310136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48" y="1412776"/>
            <a:ext cx="11772900" cy="2952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212976"/>
            <a:ext cx="33843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5100" y="3717032"/>
            <a:ext cx="54789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91900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2636912"/>
            <a:ext cx="29523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3140968"/>
            <a:ext cx="29523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6562" y="3623016"/>
            <a:ext cx="404931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6562" y="4077072"/>
            <a:ext cx="404931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4609120"/>
            <a:ext cx="404931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76"/>
            <a:ext cx="11649075" cy="1905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2636912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2694823"/>
            <a:ext cx="288032" cy="27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18690" y="2636912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96189" y="2649691"/>
            <a:ext cx="288032" cy="27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81940" y="2652429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56735" y="2652429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2660949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28937" y="2679305"/>
            <a:ext cx="288032" cy="27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658616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58926" y="2694822"/>
            <a:ext cx="285337" cy="27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65763" y="2660949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2684376"/>
            <a:ext cx="3769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2677378"/>
            <a:ext cx="22234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2025-08-22T13:23:05Z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