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36912"/>
            <a:ext cx="75914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6807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16729" y="218072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292494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10678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4365104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67062" y="2924944"/>
            <a:ext cx="3289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67062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4365104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2048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92494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95454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4365104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77550" cy="1933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15567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148478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44172" y="1460139"/>
            <a:ext cx="5400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152971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20968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13767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44172" y="2113032"/>
            <a:ext cx="5400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216877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277436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76006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2760067"/>
            <a:ext cx="5400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275756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284984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845238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3309832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3809285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303"/>
            <a:ext cx="11372850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356992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933056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356992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949283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40" y="1268760"/>
            <a:ext cx="11620500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060848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2060848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4635" y="2636912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4148" y="3141178"/>
            <a:ext cx="5389884" cy="136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