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708920"/>
            <a:ext cx="103251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1828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2564904"/>
            <a:ext cx="48245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63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15725" cy="24669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2636912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94" y="1268760"/>
            <a:ext cx="10915650" cy="3381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128407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944225" cy="5410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4192" y="134076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393305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566124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9925" cy="3352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50322" y="141277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2077700" cy="4114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3212976"/>
            <a:ext cx="38164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3789040"/>
            <a:ext cx="38164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4382548"/>
            <a:ext cx="38164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4192" y="386104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28248" y="3861048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39066" y="3861048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55802" y="438254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59858" y="4382548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70676" y="4382548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37817" y="4883054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41873" y="4883054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52691" y="4883054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63510" y="5013176"/>
            <a:ext cx="206108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97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44100" cy="2962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2132856"/>
            <a:ext cx="26642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971267"/>
            <a:ext cx="169545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5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5345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315920"/>
            <a:ext cx="1981200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3501008"/>
            <a:ext cx="2209800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5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3962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2636912"/>
            <a:ext cx="38164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3212976"/>
            <a:ext cx="7272808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94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2025-08-22T14:55:06Z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