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2708920"/>
            <a:ext cx="792480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850" y="1340768"/>
            <a:ext cx="11334750" cy="1704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1991544" y="1988840"/>
            <a:ext cx="23762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4295800" y="1988840"/>
            <a:ext cx="23762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1988771" y="2492896"/>
            <a:ext cx="23762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4293027" y="2492896"/>
            <a:ext cx="23762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572875" cy="4267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4655840" y="2060848"/>
            <a:ext cx="7920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7176120" y="2060848"/>
            <a:ext cx="7920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1919536" y="2636912"/>
            <a:ext cx="165618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5905773" y="2636912"/>
            <a:ext cx="7920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1907027" y="422108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5941777" y="422108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9592584" y="420790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2055775" y="494116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5267908" y="5013176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10128448" y="5013176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391900" cy="46101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343472" y="2132856"/>
            <a:ext cx="288032" cy="29962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5015880" y="2204864"/>
            <a:ext cx="288032" cy="29962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8832304" y="2204863"/>
            <a:ext cx="288032" cy="29962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1349928" y="2924944"/>
            <a:ext cx="288032" cy="29962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7" name="椭圆 6"/>
          <p:cNvSpPr/>
          <p:nvPr/>
        </p:nvSpPr>
        <p:spPr>
          <a:xfrm>
            <a:off x="5231904" y="2927312"/>
            <a:ext cx="288032" cy="29962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8838760" y="2924944"/>
            <a:ext cx="288032" cy="29962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9768408" y="3573810"/>
            <a:ext cx="165618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551384" y="4149080"/>
            <a:ext cx="72964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2135560" y="4149080"/>
            <a:ext cx="165618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4727848" y="4128664"/>
            <a:ext cx="165618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8472264" y="4809542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7536160" y="5460504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1017"/>
            <a:ext cx="11439525" cy="20859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8184232" y="2097980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82325" cy="3571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1055440" y="1916832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3791744" y="3789040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268075" cy="1714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2135560" y="2054002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4943872" y="2054002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7608168" y="2054002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10560496" y="2054002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1991544" y="2695228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4945461" y="2600882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7824192" y="2636912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10416480" y="2695228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33500"/>
            <a:ext cx="11620500" cy="2095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9264352" y="2780928"/>
            <a:ext cx="187220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231904" y="2132856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95562" y="2109123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88089" y="2109123"/>
            <a:ext cx="410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111656" y="2109123"/>
            <a:ext cx="40965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025645" y="2119061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848843" y="2109123"/>
            <a:ext cx="39993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95562" y="2884745"/>
            <a:ext cx="360040" cy="304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88089" y="2884746"/>
            <a:ext cx="39993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198808" y="2884746"/>
            <a:ext cx="40965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5067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1775520" y="5085184"/>
            <a:ext cx="367240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1784918" y="5661248"/>
            <a:ext cx="367240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6312024" y="5157192"/>
            <a:ext cx="367240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6240016" y="5652323"/>
            <a:ext cx="367240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5081"/>
            <a:ext cx="11010900" cy="4448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1055440" y="2564904"/>
            <a:ext cx="367240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1199456" y="3077120"/>
            <a:ext cx="532859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1055440" y="4716984"/>
            <a:ext cx="367240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1199456" y="5229200"/>
            <a:ext cx="532859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6</Words>
  <Application>Microsoft Office PowerPoint</Application>
  <PresentationFormat>宽屏</PresentationFormat>
  <Paragraphs>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66</cp:revision>
  <dcterms:created xsi:type="dcterms:W3CDTF">2015-09-16T06:44:00Z</dcterms:created>
  <dcterms:modified xsi:type="dcterms:W3CDTF">2025-08-22T14:56:38Z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