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6" r:id="rId4"/>
    <p:sldId id="327" r:id="rId5"/>
    <p:sldId id="328" r:id="rId6"/>
    <p:sldId id="329" r:id="rId7"/>
    <p:sldId id="330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2780928"/>
            <a:ext cx="54387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49075" cy="1704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15480" y="2085243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96000" y="2132856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968209" y="2132856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559496" y="2708920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09458" y="2636912"/>
            <a:ext cx="85855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552384" y="2636912"/>
            <a:ext cx="122413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72800" cy="2667000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2927648" y="2564904"/>
            <a:ext cx="3384376" cy="93610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4943872" y="2564904"/>
            <a:ext cx="3384376" cy="93610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AD97099-A58F-D177-305B-EE288A0F3DF2}"/>
              </a:ext>
            </a:extLst>
          </p:cNvPr>
          <p:cNvCxnSpPr>
            <a:cxnSpLocks/>
          </p:cNvCxnSpPr>
          <p:nvPr/>
        </p:nvCxnSpPr>
        <p:spPr>
          <a:xfrm flipV="1">
            <a:off x="2999656" y="2591274"/>
            <a:ext cx="3168352" cy="90973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AD97099-A58F-D177-305B-EE288A0F3DF2}"/>
              </a:ext>
            </a:extLst>
          </p:cNvPr>
          <p:cNvCxnSpPr>
            <a:cxnSpLocks/>
          </p:cNvCxnSpPr>
          <p:nvPr/>
        </p:nvCxnSpPr>
        <p:spPr>
          <a:xfrm flipV="1">
            <a:off x="4799856" y="2591275"/>
            <a:ext cx="3486269" cy="93610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10230341" y="2591274"/>
            <a:ext cx="0" cy="83772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25" y="1412776"/>
            <a:ext cx="11268075" cy="2571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84232" y="1484784"/>
            <a:ext cx="85855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476" y="1340768"/>
            <a:ext cx="11087100" cy="2867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75520" y="314096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314096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37584" y="314096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07568" y="3777478"/>
            <a:ext cx="187220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0176" y="3153341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506136" y="317068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47884" y="3128594"/>
            <a:ext cx="420524" cy="402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533402" y="3777478"/>
            <a:ext cx="194546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240" y="1412776"/>
            <a:ext cx="11582400" cy="2505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1988840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5440" y="299695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19536" y="299695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93638" y="298316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1306"/>
            <a:ext cx="11430000" cy="2571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95600" y="198884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66</cp:revision>
  <dcterms:created xsi:type="dcterms:W3CDTF">2015-09-16T06:44:00Z</dcterms:created>
  <dcterms:modified xsi:type="dcterms:W3CDTF">2025-08-22T14:04:59Z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