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96" d="100"/>
          <a:sy n="96" d="100"/>
        </p:scale>
        <p:origin x="513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7648" y="2636912"/>
            <a:ext cx="6267450" cy="1066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04131"/>
            <a:ext cx="8782050" cy="442912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807968" y="2060848"/>
            <a:ext cx="50405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816080" y="3645024"/>
            <a:ext cx="50405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0753725" cy="185737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207568" y="1484784"/>
            <a:ext cx="50405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303912" y="2132856"/>
            <a:ext cx="50405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89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2700" r="965"/>
          <a:stretch/>
        </p:blipFill>
        <p:spPr>
          <a:xfrm>
            <a:off x="119337" y="1412776"/>
            <a:ext cx="11593288" cy="2594992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991544" y="2494248"/>
            <a:ext cx="50405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943872" y="2564904"/>
            <a:ext cx="50405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807968" y="3429000"/>
            <a:ext cx="50405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7925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401425" cy="28289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007768" y="2899246"/>
            <a:ext cx="50405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007768" y="3614083"/>
            <a:ext cx="50405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871864" y="2996952"/>
            <a:ext cx="50405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863919" y="3655330"/>
            <a:ext cx="50405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637921" y="2920573"/>
            <a:ext cx="50405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623350" y="3655330"/>
            <a:ext cx="50405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540128" y="2924944"/>
            <a:ext cx="50405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672064" y="3625442"/>
            <a:ext cx="50405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584244" y="2920573"/>
            <a:ext cx="50405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560230" y="3611750"/>
            <a:ext cx="50405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0471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081" y="1484784"/>
            <a:ext cx="11839575" cy="30956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328248" y="2132856"/>
            <a:ext cx="115212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295800" y="2708920"/>
            <a:ext cx="50405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423592" y="3933056"/>
            <a:ext cx="50405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080868" y="3915916"/>
            <a:ext cx="50405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0350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李大玉</cp:lastModifiedBy>
  <cp:revision>67</cp:revision>
  <dcterms:created xsi:type="dcterms:W3CDTF">2015-09-16T06:44:00Z</dcterms:created>
  <dcterms:modified xsi:type="dcterms:W3CDTF">2025-08-22T14:01:31Z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