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40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106108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43" y="1325860"/>
            <a:ext cx="1079182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34570" y="227565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230476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08299" y="228985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5682" y="297321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5" y="297321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44641" y="296693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08299" y="294319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72832" y="2943197"/>
            <a:ext cx="39171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12023" y="410425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70354" y="4149080"/>
            <a:ext cx="201909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24292" y="40906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83573" y="40906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97" y="1375395"/>
            <a:ext cx="10163175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7809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97747" y="2825757"/>
            <a:ext cx="255647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51685" y="276733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0966" y="276733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276733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37021" y="2812167"/>
            <a:ext cx="24721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6261" y="27537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5542" y="27537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371703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82523" y="3761861"/>
            <a:ext cx="300950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6461" y="370344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5742" y="370344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15625" cy="359092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519936" y="2416150"/>
            <a:ext cx="360040" cy="202096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8472264" y="2564904"/>
            <a:ext cx="432048" cy="21602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519936" y="3501008"/>
            <a:ext cx="360040" cy="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492472" y="3356992"/>
            <a:ext cx="483848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5597952" y="2564904"/>
            <a:ext cx="282024" cy="20882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518604" y="2384884"/>
            <a:ext cx="418708" cy="104174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34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700"/>
            <a:ext cx="10668000" cy="5448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630932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85979" y="6354149"/>
            <a:ext cx="255497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9917" y="629573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198" y="629573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6056" y="629573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44387" y="6340559"/>
            <a:ext cx="201909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98325" y="6354148"/>
            <a:ext cx="360040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57606" y="630932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293096"/>
            <a:ext cx="2638425" cy="1695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307178"/>
            <a:ext cx="2638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71" y="1325860"/>
            <a:ext cx="1029652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4293096"/>
            <a:ext cx="3606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10115" y="4337925"/>
            <a:ext cx="202278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64053" y="4279506"/>
            <a:ext cx="3606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060848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023992" y="4337925"/>
            <a:ext cx="38773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6" y="1330796"/>
            <a:ext cx="1034415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42521" y="3429000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26139" y="3473829"/>
            <a:ext cx="300950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80077" y="341541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9358" y="341541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42520" y="5500024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00852" y="5544853"/>
            <a:ext cx="326236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54790" y="548643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9358" y="548643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708920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4797152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59" y="1340768"/>
            <a:ext cx="9344025" cy="3105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78904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474" y="376530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7" y="3765307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313216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97821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1328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434" y="2204863"/>
            <a:ext cx="360040" cy="26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7" y="2132857"/>
            <a:ext cx="399931" cy="33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40734" y="14127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933056"/>
            <a:ext cx="38884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564013"/>
            <a:ext cx="38884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7252" y="5089773"/>
            <a:ext cx="410618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602"/>
            <a:ext cx="10706100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19888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46531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83182" y="587727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34600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1335291"/>
            <a:ext cx="36004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191683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192017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49836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49917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068960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006836"/>
            <a:ext cx="30963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00331" y="3643392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661445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1021" y="3641581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661445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5475" y="3661445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52" y="1340768"/>
            <a:ext cx="9029700" cy="3143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429000"/>
            <a:ext cx="37444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885592"/>
            <a:ext cx="1656184" cy="59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55" y="3933056"/>
            <a:ext cx="968692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08348"/>
            <a:ext cx="10182225" cy="25527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780928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284984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4041609"/>
            <a:ext cx="5473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56780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01275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0608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47493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436510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508497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02" y="1340768"/>
            <a:ext cx="10648950" cy="360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19888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8610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21" y="1416149"/>
            <a:ext cx="1035367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139109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28498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886825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63445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2025-08-22T15:25:13Z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