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77724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94" y="1340768"/>
            <a:ext cx="1076325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466628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466628"/>
            <a:ext cx="4489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924944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58616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148478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306896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37890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18063" t="50884" r="74578" b="47578"/>
          <a:stretch/>
        </p:blipFill>
        <p:spPr>
          <a:xfrm>
            <a:off x="2216003" y="3353869"/>
            <a:ext cx="792088" cy="4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20475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198884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35720" y="35010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9220"/>
            <a:ext cx="11210925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572122"/>
            <a:ext cx="1368152" cy="186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24045" y="208153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549911"/>
            <a:ext cx="1728192" cy="186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420888"/>
            <a:ext cx="1512168" cy="186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68914" y="206084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11412" y="2629627"/>
            <a:ext cx="155165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67855" y="317336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1" y="1340768"/>
            <a:ext cx="11706225" cy="3209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492896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945730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341774"/>
            <a:ext cx="43924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00" y="1520788"/>
            <a:ext cx="11020425" cy="27051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863752" y="2276872"/>
            <a:ext cx="360040" cy="3600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79976" y="328498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4583832" y="2996952"/>
            <a:ext cx="361714" cy="3600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52184" y="2974640"/>
            <a:ext cx="361714" cy="3600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16280" y="2996952"/>
            <a:ext cx="361714" cy="3600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32" y="3717032"/>
            <a:ext cx="361714" cy="3600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2025-08-22T13:21:49Z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