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24" r:id="rId3"/>
    <p:sldId id="326" r:id="rId4"/>
    <p:sldId id="327" r:id="rId5"/>
    <p:sldId id="328" r:id="rId6"/>
    <p:sldId id="329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6" d="100"/>
          <a:sy n="96" d="100"/>
        </p:scale>
        <p:origin x="513" y="45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3592" y="2564904"/>
            <a:ext cx="7124700" cy="1171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328" y="1340768"/>
            <a:ext cx="11277600" cy="31623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1199456" y="3284984"/>
            <a:ext cx="864096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6672064" y="3284984"/>
            <a:ext cx="864096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1271464" y="3933056"/>
            <a:ext cx="936104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6744072" y="3933056"/>
            <a:ext cx="936104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391900" cy="3981450"/>
          </a:xfrm>
          <a:prstGeom prst="rect">
            <a:avLst/>
          </a:prstGeom>
        </p:spPr>
      </p:pic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DA7DA509-7761-EF12-3BF8-23608B565E53}"/>
              </a:ext>
            </a:extLst>
          </p:cNvPr>
          <p:cNvCxnSpPr>
            <a:cxnSpLocks/>
          </p:cNvCxnSpPr>
          <p:nvPr/>
        </p:nvCxnSpPr>
        <p:spPr>
          <a:xfrm>
            <a:off x="2567608" y="3645024"/>
            <a:ext cx="4392488" cy="1008112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DA7DA509-7761-EF12-3BF8-23608B565E53}"/>
              </a:ext>
            </a:extLst>
          </p:cNvPr>
          <p:cNvCxnSpPr>
            <a:cxnSpLocks/>
          </p:cNvCxnSpPr>
          <p:nvPr/>
        </p:nvCxnSpPr>
        <p:spPr>
          <a:xfrm>
            <a:off x="4871864" y="3616221"/>
            <a:ext cx="4752528" cy="1180931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DA7DA509-7761-EF12-3BF8-23608B565E53}"/>
              </a:ext>
            </a:extLst>
          </p:cNvPr>
          <p:cNvCxnSpPr>
            <a:cxnSpLocks/>
          </p:cNvCxnSpPr>
          <p:nvPr/>
        </p:nvCxnSpPr>
        <p:spPr>
          <a:xfrm flipH="1">
            <a:off x="2567608" y="3789040"/>
            <a:ext cx="4464496" cy="720080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DA7DA509-7761-EF12-3BF8-23608B565E53}"/>
              </a:ext>
            </a:extLst>
          </p:cNvPr>
          <p:cNvCxnSpPr>
            <a:cxnSpLocks/>
          </p:cNvCxnSpPr>
          <p:nvPr/>
        </p:nvCxnSpPr>
        <p:spPr>
          <a:xfrm flipH="1">
            <a:off x="4799856" y="3609628"/>
            <a:ext cx="4839172" cy="1043508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27925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342" y="1268760"/>
            <a:ext cx="11144250" cy="2600325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1487488" y="3212976"/>
            <a:ext cx="1224136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4223792" y="3212976"/>
            <a:ext cx="1224136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7104112" y="3212976"/>
            <a:ext cx="1224136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9912424" y="3212976"/>
            <a:ext cx="792088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0471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799" y="1412776"/>
            <a:ext cx="11553825" cy="25336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3068960"/>
            <a:ext cx="1914525" cy="7048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27079" y="3097535"/>
            <a:ext cx="1171575" cy="67627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392661" y="3140968"/>
            <a:ext cx="1543050" cy="69532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503816" y="2993926"/>
            <a:ext cx="1028700" cy="9525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760296" y="2780928"/>
            <a:ext cx="1866900" cy="108585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0717472" y="2826072"/>
            <a:ext cx="904875" cy="1190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03507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5190" y="1412776"/>
            <a:ext cx="11601450" cy="25336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5591944" y="2204864"/>
            <a:ext cx="648072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5879976" y="2895625"/>
            <a:ext cx="648072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5892900" y="3501008"/>
            <a:ext cx="648072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39343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李大玉</cp:lastModifiedBy>
  <cp:revision>66</cp:revision>
  <dcterms:created xsi:type="dcterms:W3CDTF">2015-09-16T06:44:00Z</dcterms:created>
  <dcterms:modified xsi:type="dcterms:W3CDTF">2025-08-22T14:16:43Z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