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2780928"/>
            <a:ext cx="506730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666" y="1340768"/>
            <a:ext cx="11410950" cy="2000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375501"/>
            <a:ext cx="9972675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4149080"/>
            <a:ext cx="10363200" cy="2181225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2063552" y="4859838"/>
            <a:ext cx="1584176" cy="80141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2063552" y="4762534"/>
            <a:ext cx="1584176" cy="873203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6096000" y="4859838"/>
            <a:ext cx="1584176" cy="87341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8040216" y="4762534"/>
            <a:ext cx="1660794" cy="909207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6023992" y="4775820"/>
            <a:ext cx="3555468" cy="895921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496675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4005064"/>
            <a:ext cx="1447800" cy="1809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4076700"/>
            <a:ext cx="7143750" cy="197167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1127448" y="2852936"/>
            <a:ext cx="26642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1271464" y="3429000"/>
            <a:ext cx="3168352" cy="393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1199456" y="4866790"/>
            <a:ext cx="26642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1271464" y="5487403"/>
            <a:ext cx="43924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667625" cy="1800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551384" y="1988840"/>
            <a:ext cx="26642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3503712" y="2024856"/>
            <a:ext cx="26642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551384" y="2636912"/>
            <a:ext cx="26642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3400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983432" y="3429000"/>
            <a:ext cx="26642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983432" y="4085096"/>
            <a:ext cx="748883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66</cp:revision>
  <dcterms:created xsi:type="dcterms:W3CDTF">2015-09-16T06:44:00Z</dcterms:created>
  <dcterms:modified xsi:type="dcterms:W3CDTF">2025-08-22T14:57:13Z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