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564904"/>
            <a:ext cx="83058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96400" cy="2000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2132856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2780928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364502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231625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99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060848"/>
            <a:ext cx="9144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988840"/>
            <a:ext cx="9144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2810010"/>
            <a:ext cx="73342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289" y="2810010"/>
            <a:ext cx="733425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943" y="3642251"/>
            <a:ext cx="52387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4958" y="3621967"/>
            <a:ext cx="523875" cy="86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9899" y="3713887"/>
            <a:ext cx="52387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14" y="1268760"/>
            <a:ext cx="11791950" cy="337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861048"/>
            <a:ext cx="53340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861048"/>
            <a:ext cx="5334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5350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303912" y="281752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655840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269903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951984" y="345952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007768" y="4077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294751" y="41490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961667" y="410702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