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708920"/>
            <a:ext cx="77057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86925" cy="5057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996952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3702516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3702516"/>
            <a:ext cx="234950" cy="27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3645024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3676348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4941168"/>
            <a:ext cx="360040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35460" y="5445224"/>
            <a:ext cx="3600400" cy="39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35460" y="5994781"/>
            <a:ext cx="385242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58575" cy="1838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146796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2174788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139336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2708920"/>
            <a:ext cx="1224136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2780928"/>
            <a:ext cx="100811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6995" y="2761759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01400" cy="1905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2252142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252142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2218166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852936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852935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72539" y="2841272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74766" y="2803975"/>
            <a:ext cx="2541714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210800" cy="2019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2204864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204508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6" y="2200095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2200094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58343" y="2924944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2924944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08741" y="2924944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2924943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858375" cy="2381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636912"/>
            <a:ext cx="288032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212976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25125" cy="139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2420888"/>
            <a:ext cx="2160240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420888"/>
            <a:ext cx="151216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2204864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3865370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60496" y="5157192"/>
            <a:ext cx="432048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233" b="2323"/>
          <a:stretch/>
        </p:blipFill>
        <p:spPr>
          <a:xfrm>
            <a:off x="263352" y="1412777"/>
            <a:ext cx="11528598" cy="52565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4041069"/>
            <a:ext cx="360040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55496" y="4049841"/>
            <a:ext cx="280713" cy="25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88720" y="4005064"/>
            <a:ext cx="242984" cy="37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4041070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4023066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4077072"/>
            <a:ext cx="255467" cy="2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4298" y="4041069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19226" y="4005064"/>
            <a:ext cx="385285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6077170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6100192"/>
            <a:ext cx="296593" cy="31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79676" y="6093296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6719" y="6100192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6093296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3046" y="6100192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93828" y="6079096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41168"/>
            <a:ext cx="4943475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5013176"/>
            <a:ext cx="6572250" cy="14001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5840565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5823763"/>
            <a:ext cx="279437" cy="26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5823763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45666" y="5823763"/>
            <a:ext cx="36004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5157192"/>
            <a:ext cx="50405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5816326"/>
            <a:ext cx="358790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5812105"/>
            <a:ext cx="246010" cy="3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99015" y="5816107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63111" y="5840565"/>
            <a:ext cx="28803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3" y="5152972"/>
            <a:ext cx="4320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