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916832"/>
            <a:ext cx="10353675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63275" cy="1866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775520" y="2132856"/>
            <a:ext cx="792088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384032" y="2107079"/>
            <a:ext cx="792088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688052" y="2153343"/>
            <a:ext cx="792088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847528" y="2708920"/>
            <a:ext cx="792088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609652" y="2708920"/>
            <a:ext cx="792088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760296" y="2711760"/>
            <a:ext cx="792088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900"/>
          <a:stretch/>
        </p:blipFill>
        <p:spPr>
          <a:xfrm>
            <a:off x="407368" y="1340769"/>
            <a:ext cx="10601325" cy="302433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847528" y="3284984"/>
            <a:ext cx="360040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11624" y="3301311"/>
            <a:ext cx="360040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575720" y="3212976"/>
            <a:ext cx="360040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226092" y="3886810"/>
            <a:ext cx="1637659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392144" y="3301311"/>
            <a:ext cx="360040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256240" y="3215813"/>
            <a:ext cx="360040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048328" y="3284984"/>
            <a:ext cx="432048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824192" y="3893198"/>
            <a:ext cx="1872208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820400" cy="2276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839986" y="2215156"/>
            <a:ext cx="360040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91944" y="2248178"/>
            <a:ext cx="360040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320136" y="2248178"/>
            <a:ext cx="360040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208671" y="2215156"/>
            <a:ext cx="360040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816594" y="2988639"/>
            <a:ext cx="360040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94141" y="2988639"/>
            <a:ext cx="360040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423044" y="3027259"/>
            <a:ext cx="360040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200591" y="2960594"/>
            <a:ext cx="360040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25250" cy="3990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737945" y="2204864"/>
            <a:ext cx="286047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00056" y="2204864"/>
            <a:ext cx="286047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428259" y="2185594"/>
            <a:ext cx="323925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696400" y="4149080"/>
            <a:ext cx="360040" cy="406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375920" y="4941168"/>
            <a:ext cx="286047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168008" y="4941168"/>
            <a:ext cx="286047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032103" y="4869160"/>
            <a:ext cx="396155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58600" cy="2486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1424" y="2204864"/>
            <a:ext cx="2160240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39888" y="2721001"/>
            <a:ext cx="2160240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1424" y="3259222"/>
            <a:ext cx="3024336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67</cp:revision>
  <dcterms:created xsi:type="dcterms:W3CDTF">2015-09-16T06:44:00Z</dcterms:created>
  <dcterms:modified xsi:type="dcterms:W3CDTF">2025-08-22T14:11:10Z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