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47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780928"/>
            <a:ext cx="9677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861048"/>
            <a:ext cx="12858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79" r="5807"/>
          <a:stretch/>
        </p:blipFill>
        <p:spPr>
          <a:xfrm>
            <a:off x="2063552" y="1346026"/>
            <a:ext cx="9361041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897881"/>
            <a:ext cx="16383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704" b="2185"/>
          <a:stretch/>
        </p:blipFill>
        <p:spPr>
          <a:xfrm>
            <a:off x="3190764" y="1412776"/>
            <a:ext cx="8304659" cy="4248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717032"/>
            <a:ext cx="1285875" cy="2181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3061" y="5661248"/>
            <a:ext cx="1714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635" y="2420888"/>
            <a:ext cx="1638300" cy="3819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1285875" cy="2181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061" y="5661248"/>
            <a:ext cx="17145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668" t="1564" b="5191"/>
          <a:stretch/>
        </p:blipFill>
        <p:spPr>
          <a:xfrm>
            <a:off x="3197796" y="1916832"/>
            <a:ext cx="835442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2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65</cp:revision>
  <dcterms:created xsi:type="dcterms:W3CDTF">2015-09-16T06:44:00Z</dcterms:created>
  <dcterms:modified xsi:type="dcterms:W3CDTF">2025-08-21T10:01:33Z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