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2348880"/>
            <a:ext cx="6829425" cy="1190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5316"/>
          <a:stretch/>
        </p:blipFill>
        <p:spPr>
          <a:xfrm>
            <a:off x="191344" y="1268760"/>
            <a:ext cx="11534775" cy="46085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1199456" y="3789040"/>
            <a:ext cx="504056" cy="335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2567608" y="3803882"/>
            <a:ext cx="504056" cy="335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4871864" y="3793942"/>
            <a:ext cx="504056" cy="335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6312024" y="3825789"/>
            <a:ext cx="504056" cy="335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8645150" y="3789040"/>
            <a:ext cx="504056" cy="335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9833282" y="3825789"/>
            <a:ext cx="504056" cy="335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2564226" y="4941168"/>
            <a:ext cx="504056" cy="335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6240016" y="4864918"/>
            <a:ext cx="504056" cy="335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10200456" y="4956010"/>
            <a:ext cx="504056" cy="335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2322067" y="5409220"/>
            <a:ext cx="504056" cy="335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6078825" y="5445224"/>
            <a:ext cx="504056" cy="335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9948428" y="5445224"/>
            <a:ext cx="504056" cy="335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287" y="1340768"/>
            <a:ext cx="10563225" cy="31908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3935760" y="2276872"/>
            <a:ext cx="504056" cy="335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7176120" y="2276872"/>
            <a:ext cx="504056" cy="335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4007768" y="3050877"/>
            <a:ext cx="504056" cy="335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7356140" y="3068625"/>
            <a:ext cx="504056" cy="335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7356140" y="3933056"/>
            <a:ext cx="504056" cy="335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039" y="1484784"/>
            <a:ext cx="11858625" cy="2438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132856"/>
            <a:ext cx="5153025" cy="1695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6040" y="2150300"/>
            <a:ext cx="4972050" cy="169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999" y="1499195"/>
            <a:ext cx="11477625" cy="48101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5015880" y="4005064"/>
            <a:ext cx="504056" cy="335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7032104" y="4005064"/>
            <a:ext cx="504056" cy="335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9192344" y="3977377"/>
            <a:ext cx="504056" cy="335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5015880" y="4581128"/>
            <a:ext cx="504056" cy="335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7176120" y="4579307"/>
            <a:ext cx="504056" cy="335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9176589" y="4579307"/>
            <a:ext cx="504056" cy="335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4871864" y="5157192"/>
            <a:ext cx="504056" cy="335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7176120" y="5157192"/>
            <a:ext cx="504056" cy="335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9228348" y="5181237"/>
            <a:ext cx="504056" cy="335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4982782" y="5661248"/>
            <a:ext cx="504056" cy="335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7085924" y="5733256"/>
            <a:ext cx="684447" cy="335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9176589" y="5745278"/>
            <a:ext cx="504056" cy="335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67</cp:revision>
  <dcterms:created xsi:type="dcterms:W3CDTF">2015-09-16T06:44:00Z</dcterms:created>
  <dcterms:modified xsi:type="dcterms:W3CDTF">2025-08-22T13:38:04Z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