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2708920"/>
            <a:ext cx="612457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887075" cy="2809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919536" y="3717032"/>
            <a:ext cx="864096" cy="413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19936" y="3717032"/>
            <a:ext cx="86409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77625" cy="4838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40016" y="2204864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968208" y="2924944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416480" y="3652106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927648" y="4293096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77625" cy="3324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312024" y="2822860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40016" y="3429000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312024" y="4046996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3657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375920" y="3717032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19936" y="4293096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00056" y="3695227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528048" y="4382801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519889" y="3693706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08168" y="4365104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616280" y="3693706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632474" y="4369668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624392" y="3680826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634401" y="4365104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66</cp:revision>
  <dcterms:created xsi:type="dcterms:W3CDTF">2015-09-16T06:44:00Z</dcterms:created>
  <dcterms:modified xsi:type="dcterms:W3CDTF">2025-08-22T14:01:53Z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