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52775"/>
            <a:ext cx="49434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3327" y="2066123"/>
            <a:ext cx="278877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21013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7809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9291" y="27809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3356992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953"/>
          <a:stretch/>
        </p:blipFill>
        <p:spPr>
          <a:xfrm>
            <a:off x="370044" y="1431438"/>
            <a:ext cx="11515725" cy="3149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0486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78098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765"/>
          <a:stretch/>
        </p:blipFill>
        <p:spPr>
          <a:xfrm>
            <a:off x="370044" y="2135496"/>
            <a:ext cx="11515725" cy="2542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54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73" y="1391766"/>
            <a:ext cx="114966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6150" y="34383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4602" y="34673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96719" y="346612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5032" y="34673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4797" y="48504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3249" y="4879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95366" y="487828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43679" y="4879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14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6100" y="4224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11" y="1350099"/>
            <a:ext cx="115347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1435" y="40584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7539" y="40584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宽屏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2025-08-27T01:09:21Z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