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2" y="3181350"/>
            <a:ext cx="6429375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87125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41740" y="395081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66250" y="395081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0760" y="395081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10331" y="395081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17420" y="38610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50808" y="38610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66440" y="38610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886011" y="38610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94" y="1282092"/>
            <a:ext cx="111728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82630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3390775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998651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0374" y="3368089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05138" y="3947605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99367" y="340236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99367" y="3998651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757658" y="5446456"/>
            <a:ext cx="361714" cy="3636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5232052" y="5437577"/>
            <a:ext cx="361714" cy="37444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8763995" y="5437578"/>
            <a:ext cx="361714" cy="37084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1720923" y="6124112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5257499" y="6113952"/>
            <a:ext cx="361714" cy="36724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8764042" y="6124112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10" y="1268760"/>
            <a:ext cx="10801350" cy="3705225"/>
          </a:xfrm>
          <a:prstGeom prst="rect">
            <a:avLst/>
          </a:prstGeom>
        </p:spPr>
      </p:pic>
      <p:sp>
        <p:nvSpPr>
          <p:cNvPr id="3" name="任意多边形 2"/>
          <p:cNvSpPr/>
          <p:nvPr/>
        </p:nvSpPr>
        <p:spPr>
          <a:xfrm>
            <a:off x="3368040" y="2636520"/>
            <a:ext cx="6568440" cy="1143000"/>
          </a:xfrm>
          <a:custGeom>
            <a:avLst/>
            <a:gdLst>
              <a:gd name="connsiteX0" fmla="*/ 330200 w 6568440"/>
              <a:gd name="connsiteY0" fmla="*/ 96520 h 1143000"/>
              <a:gd name="connsiteX1" fmla="*/ 335280 w 6568440"/>
              <a:gd name="connsiteY1" fmla="*/ 10160 h 1143000"/>
              <a:gd name="connsiteX2" fmla="*/ 2997200 w 6568440"/>
              <a:gd name="connsiteY2" fmla="*/ 162560 h 1143000"/>
              <a:gd name="connsiteX3" fmla="*/ 3616960 w 6568440"/>
              <a:gd name="connsiteY3" fmla="*/ 157480 h 1143000"/>
              <a:gd name="connsiteX4" fmla="*/ 3622040 w 6568440"/>
              <a:gd name="connsiteY4" fmla="*/ 20320 h 1143000"/>
              <a:gd name="connsiteX5" fmla="*/ 5567680 w 6568440"/>
              <a:gd name="connsiteY5" fmla="*/ 30480 h 1143000"/>
              <a:gd name="connsiteX6" fmla="*/ 6451600 w 6568440"/>
              <a:gd name="connsiteY6" fmla="*/ 0 h 1143000"/>
              <a:gd name="connsiteX7" fmla="*/ 6568440 w 6568440"/>
              <a:gd name="connsiteY7" fmla="*/ 0 h 1143000"/>
              <a:gd name="connsiteX8" fmla="*/ 6568440 w 6568440"/>
              <a:gd name="connsiteY8" fmla="*/ 121920 h 1143000"/>
              <a:gd name="connsiteX9" fmla="*/ 6548120 w 6568440"/>
              <a:gd name="connsiteY9" fmla="*/ 487680 h 1143000"/>
              <a:gd name="connsiteX10" fmla="*/ 6487160 w 6568440"/>
              <a:gd name="connsiteY10" fmla="*/ 553720 h 1143000"/>
              <a:gd name="connsiteX11" fmla="*/ 4963160 w 6568440"/>
              <a:gd name="connsiteY11" fmla="*/ 731520 h 1143000"/>
              <a:gd name="connsiteX12" fmla="*/ 4099560 w 6568440"/>
              <a:gd name="connsiteY12" fmla="*/ 614680 h 1143000"/>
              <a:gd name="connsiteX13" fmla="*/ 3764280 w 6568440"/>
              <a:gd name="connsiteY13" fmla="*/ 594360 h 1143000"/>
              <a:gd name="connsiteX14" fmla="*/ 3530600 w 6568440"/>
              <a:gd name="connsiteY14" fmla="*/ 685800 h 1143000"/>
              <a:gd name="connsiteX15" fmla="*/ 3078480 w 6568440"/>
              <a:gd name="connsiteY15" fmla="*/ 619760 h 1143000"/>
              <a:gd name="connsiteX16" fmla="*/ 2580640 w 6568440"/>
              <a:gd name="connsiteY16" fmla="*/ 731520 h 1143000"/>
              <a:gd name="connsiteX17" fmla="*/ 299720 w 6568440"/>
              <a:gd name="connsiteY17" fmla="*/ 1143000 h 1143000"/>
              <a:gd name="connsiteX18" fmla="*/ 0 w 6568440"/>
              <a:gd name="connsiteY18" fmla="*/ 1076960 h 1143000"/>
              <a:gd name="connsiteX19" fmla="*/ 152400 w 6568440"/>
              <a:gd name="connsiteY19" fmla="*/ 655320 h 1143000"/>
              <a:gd name="connsiteX20" fmla="*/ 330200 w 6568440"/>
              <a:gd name="connsiteY20" fmla="*/ 9652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568440" h="1143000">
                <a:moveTo>
                  <a:pt x="330200" y="96520"/>
                </a:moveTo>
                <a:lnTo>
                  <a:pt x="335280" y="10160"/>
                </a:lnTo>
                <a:lnTo>
                  <a:pt x="2997200" y="162560"/>
                </a:lnTo>
                <a:lnTo>
                  <a:pt x="3616960" y="157480"/>
                </a:lnTo>
                <a:lnTo>
                  <a:pt x="3622040" y="20320"/>
                </a:lnTo>
                <a:lnTo>
                  <a:pt x="5567680" y="30480"/>
                </a:lnTo>
                <a:lnTo>
                  <a:pt x="6451600" y="0"/>
                </a:lnTo>
                <a:lnTo>
                  <a:pt x="6568440" y="0"/>
                </a:lnTo>
                <a:lnTo>
                  <a:pt x="6568440" y="121920"/>
                </a:lnTo>
                <a:lnTo>
                  <a:pt x="6548120" y="487680"/>
                </a:lnTo>
                <a:lnTo>
                  <a:pt x="6487160" y="553720"/>
                </a:lnTo>
                <a:lnTo>
                  <a:pt x="4963160" y="731520"/>
                </a:lnTo>
                <a:lnTo>
                  <a:pt x="4099560" y="614680"/>
                </a:lnTo>
                <a:lnTo>
                  <a:pt x="3764280" y="594360"/>
                </a:lnTo>
                <a:lnTo>
                  <a:pt x="3530600" y="685800"/>
                </a:lnTo>
                <a:lnTo>
                  <a:pt x="3078480" y="619760"/>
                </a:lnTo>
                <a:lnTo>
                  <a:pt x="2580640" y="731520"/>
                </a:lnTo>
                <a:lnTo>
                  <a:pt x="299720" y="1143000"/>
                </a:lnTo>
                <a:lnTo>
                  <a:pt x="0" y="1076960"/>
                </a:lnTo>
                <a:lnTo>
                  <a:pt x="152400" y="655320"/>
                </a:lnTo>
                <a:lnTo>
                  <a:pt x="330200" y="9652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750" y="1268760"/>
            <a:ext cx="84010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060848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9640" y="2060848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2060848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2708920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01688" y="2708920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53061" y="2708920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30146" y="3374552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80050" y="3374552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53061" y="3356992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123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48478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2128426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4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6</Words>
  <Application>Microsoft Office PowerPoint</Application>
  <PresentationFormat>宽屏</PresentationFormat>
  <Paragraphs>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2025-08-27T05:41:58Z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