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857500"/>
            <a:ext cx="1152525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83171"/>
            <a:ext cx="11430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77281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3488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3488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0432" y="298807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37348" y="433462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475590" y="433462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9347408" y="434072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2340953" y="500939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5281075" y="500177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9335773" y="5007869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511824" y="551723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01372" y="551723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55179"/>
            <a:ext cx="10887075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59" y="135517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135517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278092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9690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566124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51886"/>
            <a:ext cx="114776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7728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50100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30120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806" y="1299135"/>
            <a:ext cx="102679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3178" y="17728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0309" y="17728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7400" y="178242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6716" y="18009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237502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3606" y="237502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5806" y="2384641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0934" y="240313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36777" y="298106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16416" y="2950843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85806" y="298106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92025" y="30053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64265" y="4265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86028" y="4265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8761" y="4265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74330" y="4265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96093" y="4265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58826" y="4265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61584" y="5082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83347" y="5082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46080" y="5082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671649" y="5082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93412" y="5082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556145" y="50822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8313"/>
          <a:stretch/>
        </p:blipFill>
        <p:spPr>
          <a:xfrm>
            <a:off x="373649" y="1299695"/>
            <a:ext cx="11515725" cy="2291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8708"/>
            <a:ext cx="3528392" cy="1162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96" t="41687"/>
          <a:stretch/>
        </p:blipFill>
        <p:spPr>
          <a:xfrm>
            <a:off x="695400" y="1834962"/>
            <a:ext cx="10894287" cy="3204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50946"/>
            <a:ext cx="3600400" cy="1588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573016"/>
            <a:ext cx="3600400" cy="1588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7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62137"/>
            <a:ext cx="109156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7128792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15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502" y="1808059"/>
            <a:ext cx="10420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67" y="2847968"/>
            <a:ext cx="3312333" cy="509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573016"/>
            <a:ext cx="63367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20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</Words>
  <Application>Microsoft Office PowerPoint</Application>
  <PresentationFormat>宽屏</PresentationFormat>
  <Paragraphs>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2025-08-27T03:48:55Z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