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28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137" y="3128962"/>
            <a:ext cx="38957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82708"/>
            <a:ext cx="114300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93102" y="256490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256490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432" y="263691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384710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384710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0176" y="384710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61054" y="441935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9856" y="522920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00056" y="522920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44472" y="522920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31504" y="582321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890" y="1876425"/>
            <a:ext cx="109537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911199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191341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256490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3284984"/>
            <a:ext cx="302433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4085972"/>
            <a:ext cx="504056" cy="279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59121" y="4072411"/>
            <a:ext cx="554462" cy="279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56462" y="4089932"/>
            <a:ext cx="504056" cy="279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68208" y="4072177"/>
            <a:ext cx="504056" cy="279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75720" y="450912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263691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0620" y="263691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206084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88288" y="2047675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88488" y="2047675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88088" y="2623739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79132" y="263691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14593" y="386104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30546" y="386104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29355" y="386104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08568" y="386366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05706" y="4450285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19936" y="445152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24192" y="449062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208568" y="4450285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9508"/>
            <a:ext cx="112585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289965"/>
            <a:ext cx="432048" cy="261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5328" y="2289964"/>
            <a:ext cx="475253" cy="261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6215" y="2296126"/>
            <a:ext cx="475253" cy="261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7181" y="2996952"/>
            <a:ext cx="475253" cy="261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91967" y="2996951"/>
            <a:ext cx="475253" cy="261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72854" y="3003113"/>
            <a:ext cx="475253" cy="261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9936" y="4725143"/>
            <a:ext cx="504056" cy="3776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99295" y="4739204"/>
            <a:ext cx="504056" cy="3776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2025-08-27T06:02:24Z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