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7" r:id="rId2"/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2266950"/>
            <a:ext cx="90011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2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4004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219776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285149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50522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67808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85094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91544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746566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30079" y="350988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995452" y="350988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012738" y="350988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030024" y="3509886"/>
            <a:ext cx="4623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346300" y="43019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101322" y="43019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41" y="1334077"/>
            <a:ext cx="104489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5819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91" y="1315415"/>
            <a:ext cx="10582275" cy="5181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895" y="2123978"/>
            <a:ext cx="7667625" cy="2209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9776" y="59665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85149" y="59665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0522" y="59665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7808" y="59665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85094" y="59665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56040" y="5953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78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55" y="1398272"/>
            <a:ext cx="113538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9500" y="35552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7036" y="2960652"/>
            <a:ext cx="2611212" cy="99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7442" y="2918483"/>
            <a:ext cx="2664296" cy="99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11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2025-08-27T09:28:39Z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