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05050"/>
            <a:ext cx="1157287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68760"/>
            <a:ext cx="105346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80704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35993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35993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392" y="280704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9385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6072" y="378447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0472" y="377989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78904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7595" y="378447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41995" y="377989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9251" y="378904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96072" y="466685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0472" y="466228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7728" y="467142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02291" y="465771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36691" y="465313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53947" y="466228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94496" y="377988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28896" y="377530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46152" y="37844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99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149080"/>
            <a:ext cx="38164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76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68760"/>
            <a:ext cx="10334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38164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88049"/>
            <a:ext cx="50405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62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77072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7328" y="4819664"/>
            <a:ext cx="47525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93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268760"/>
            <a:ext cx="103441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08920"/>
            <a:ext cx="446449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57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33056"/>
            <a:ext cx="8352928" cy="1926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61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856895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18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612068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0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74826"/>
            <a:ext cx="115824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2000" y="2727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0646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3287784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8308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03610" y="5239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2024" y="5239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24392" y="52602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268760"/>
            <a:ext cx="98107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7978" y="2140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7728" y="2149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3072" y="29858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29858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7728" y="29615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64784" y="449997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6213728" y="448052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9687256" y="448052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2925703" y="521486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6217497" y="520811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9684675" y="520811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9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898318"/>
            <a:ext cx="432048" cy="49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7948" y="1864046"/>
            <a:ext cx="468052" cy="47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2466828"/>
            <a:ext cx="468052" cy="47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2466828"/>
            <a:ext cx="468052" cy="476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7728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6464" y="37170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69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70892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1633" y="270892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9619" y="269885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4199" y="273986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0211" y="335795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1347" y="335795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05904" y="333006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00778" y="330448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16635" y="400698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93989" y="400698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22483" y="396126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944822" y="392866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</Words>
  <Application>Microsoft Office PowerPoint</Application>
  <PresentationFormat>宽屏</PresentationFormat>
  <Paragraphs>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2025-08-27T03:11:01Z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