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860923"/>
            <a:ext cx="1146810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263" y="1519039"/>
            <a:ext cx="1114425" cy="2486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043" y="1291927"/>
            <a:ext cx="9915525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13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263" y="1572732"/>
            <a:ext cx="111442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935"/>
          <a:stretch/>
        </p:blipFill>
        <p:spPr>
          <a:xfrm>
            <a:off x="1343472" y="1413123"/>
            <a:ext cx="9801225" cy="475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67</cp:revision>
  <dcterms:created xsi:type="dcterms:W3CDTF">2015-09-16T06:44:00Z</dcterms:created>
  <dcterms:modified xsi:type="dcterms:W3CDTF">2025-08-26T15:34:42Z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