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3138487"/>
            <a:ext cx="3895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50" y="1277638"/>
            <a:ext cx="108299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3026" y="2312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1323" y="2312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9568" y="2312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2312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4577" y="2312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42822" y="2312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32132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60201" y="32132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58446" y="32132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25158" y="32132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53455" y="32132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51700" y="32132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3592" y="479715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70998" y="479715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24192" y="479715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18786" y="479715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23592" y="547269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70998" y="547269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24192" y="547269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318786" y="547269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23592" y="614823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23892" y="614823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54490" y="612130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318786" y="614823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65" y="1294606"/>
            <a:ext cx="112014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7072"/>
            <a:ext cx="489654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4581128"/>
            <a:ext cx="489654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6" y="1298635"/>
            <a:ext cx="111347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489654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4843" y="3789040"/>
            <a:ext cx="48965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439150"/>
            <a:ext cx="489654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06" y="1295394"/>
            <a:ext cx="113442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69265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69265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7662" y="269265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269265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2025-08-27T03:13:45Z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