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00362"/>
            <a:ext cx="115443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13" y="1278622"/>
            <a:ext cx="113347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077072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2474" y="4077072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6534" y="4077072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0594" y="4077072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0922" y="4791724"/>
            <a:ext cx="130106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4" y="1323012"/>
            <a:ext cx="105441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0892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69535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8406" y="270892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28498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332217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2442" y="327250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42955" y="391180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71964" y="392389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46558" y="387422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43" y="1321616"/>
            <a:ext cx="114776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20888"/>
            <a:ext cx="45365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893" y="4651571"/>
            <a:ext cx="45365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293096"/>
            <a:ext cx="45365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59" y="1331890"/>
            <a:ext cx="114871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628800"/>
            <a:ext cx="432048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645024"/>
            <a:ext cx="475252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2025-08-27T01:47:01Z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