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171825"/>
            <a:ext cx="55340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0796"/>
            <a:ext cx="11563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0662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3948" y="564284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4148" y="564283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94116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3484" y="494132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428982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2728" y="42210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72995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328498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7541" y="38610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394"/>
          <a:stretch/>
        </p:blipFill>
        <p:spPr>
          <a:xfrm>
            <a:off x="357187" y="1340769"/>
            <a:ext cx="1147762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327348"/>
            <a:ext cx="108585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3023" t="38198" r="18004"/>
          <a:stretch/>
        </p:blipFill>
        <p:spPr>
          <a:xfrm>
            <a:off x="3117038" y="692696"/>
            <a:ext cx="5976664" cy="2468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2989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3273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7682" y="377008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0384" y="377794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482320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6480" y="482320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9186" y="543273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4392" y="543273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2025-08-27T05:28:09Z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