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3167062"/>
            <a:ext cx="39243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122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405" y="29212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1226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5310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1984" y="29212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4392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36560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5602" y="2348880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5602" y="2906874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2348880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2906874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36560" y="2348880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36560" y="2906874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5602" y="4023134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5602" y="4581128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04112" y="4023134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4112" y="4581128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136560" y="4023134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36560" y="4581128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15" y="1340768"/>
            <a:ext cx="114871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1724" y="2132856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636912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8401" y="2636912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4332" y="2132856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2636912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11009" y="2636912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4437112"/>
            <a:ext cx="756084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02" y="1325926"/>
            <a:ext cx="115347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88840"/>
            <a:ext cx="662473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37112"/>
            <a:ext cx="410445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3947898"/>
            <a:ext cx="5760640" cy="1892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2025-08-27T06:39:21Z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