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05125"/>
            <a:ext cx="115443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835" y="1998964"/>
            <a:ext cx="94107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1832"/>
            <a:ext cx="11334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1832"/>
            <a:ext cx="1133475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602" y="1683052"/>
            <a:ext cx="95916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1832"/>
            <a:ext cx="11334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034" y="2179050"/>
            <a:ext cx="96012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86" y="2520940"/>
            <a:ext cx="9296400" cy="2295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1832"/>
            <a:ext cx="11334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