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47912"/>
            <a:ext cx="115538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68760"/>
            <a:ext cx="104679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64502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79276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0608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285293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361438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285293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8408" y="20608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32504" y="364502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1800" y="349284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6200" y="348827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3456" y="349741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1800" y="431596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6200" y="431138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3456" y="43205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1800" y="5129929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56200" y="512535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3456" y="513449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39544" y="349284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73944" y="348827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1200" y="349741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30400" y="431596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64800" y="431138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2056" y="43205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29592" y="513907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63992" y="513449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81248" y="514364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9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276350"/>
            <a:ext cx="1027747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2360" y="288836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6760" y="288379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4016" y="289293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7032" y="288494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1432" y="288036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48688" y="288951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9704" y="289294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4104" y="288836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31360" y="289751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941168"/>
            <a:ext cx="352839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0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268760"/>
            <a:ext cx="103155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396044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926757"/>
            <a:ext cx="396044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30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68760"/>
            <a:ext cx="10534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61048"/>
            <a:ext cx="66247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39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67882"/>
            <a:ext cx="676875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86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831507"/>
            <a:ext cx="648072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68760"/>
            <a:ext cx="97917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53644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293096"/>
            <a:ext cx="496855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4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0608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20608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268736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2636912"/>
            <a:ext cx="2881430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323104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323104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3861048"/>
            <a:ext cx="1728192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3872" y="448362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13285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8771" y="213285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4009" y="213285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2708919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5613" y="270891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67167" y="269885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8813" y="330536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6120" y="326878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576" y="390180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5474" y="256490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23104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78904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43711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562619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68760"/>
            <a:ext cx="108394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55" y="4107210"/>
            <a:ext cx="9467850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184482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5242" y="242088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3949" y="301846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416930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988840"/>
            <a:ext cx="718970" cy="540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717032"/>
            <a:ext cx="718970" cy="540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8760"/>
            <a:ext cx="1085850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2687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1640" y="37890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91683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8800" y="273577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73577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269005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6209" y="268856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8488" y="337709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4528" y="338624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95640" y="336795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76209" y="337560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0512" y="4003109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10792" y="401225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09410" y="399396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42208" y="400161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2025-08-27T02:53:12Z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