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637" y="3114675"/>
            <a:ext cx="50387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71600"/>
            <a:ext cx="11401425" cy="4114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75520" y="299695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43785" y="299695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36160" y="299695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04425" y="299695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45642" y="3591678"/>
            <a:ext cx="28503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46355" y="3591678"/>
            <a:ext cx="190217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43672" y="43590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69125" y="43651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13240" y="434406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913093" y="435901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838546" y="436510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782661" y="43440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343992" y="5000346"/>
            <a:ext cx="1239840" cy="660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104112" y="5001766"/>
            <a:ext cx="1239840" cy="660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375" y="1340768"/>
            <a:ext cx="995362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988840"/>
            <a:ext cx="720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3356992"/>
            <a:ext cx="720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35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82" y="1322106"/>
            <a:ext cx="113633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7170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88907" y="371378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17001" y="369274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3872" y="2794115"/>
            <a:ext cx="3348372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0605" y="3630334"/>
            <a:ext cx="1832253" cy="4467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14685" y="2802382"/>
            <a:ext cx="2625931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40418" y="3638601"/>
            <a:ext cx="2273253" cy="4467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57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588" y="1350099"/>
            <a:ext cx="11306175" cy="2286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79976" y="155679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6360" y="155679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3912" y="2205067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33804" y="2842094"/>
            <a:ext cx="354617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32104" y="30872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48228" y="308396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77641" y="30629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627335" y="3121194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960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361" y="1366121"/>
            <a:ext cx="11525250" cy="3000375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>
            <a:off x="2705100" y="2628900"/>
            <a:ext cx="7353300" cy="533400"/>
          </a:xfrm>
          <a:custGeom>
            <a:avLst/>
            <a:gdLst>
              <a:gd name="connsiteX0" fmla="*/ 83820 w 7353300"/>
              <a:gd name="connsiteY0" fmla="*/ 533400 h 533400"/>
              <a:gd name="connsiteX1" fmla="*/ 304800 w 7353300"/>
              <a:gd name="connsiteY1" fmla="*/ 342900 h 533400"/>
              <a:gd name="connsiteX2" fmla="*/ 495300 w 7353300"/>
              <a:gd name="connsiteY2" fmla="*/ 266700 h 533400"/>
              <a:gd name="connsiteX3" fmla="*/ 6659880 w 7353300"/>
              <a:gd name="connsiteY3" fmla="*/ 243840 h 533400"/>
              <a:gd name="connsiteX4" fmla="*/ 7002780 w 7353300"/>
              <a:gd name="connsiteY4" fmla="*/ 274320 h 533400"/>
              <a:gd name="connsiteX5" fmla="*/ 7193280 w 7353300"/>
              <a:gd name="connsiteY5" fmla="*/ 289560 h 533400"/>
              <a:gd name="connsiteX6" fmla="*/ 7353300 w 7353300"/>
              <a:gd name="connsiteY6" fmla="*/ 266700 h 533400"/>
              <a:gd name="connsiteX7" fmla="*/ 6705600 w 7353300"/>
              <a:gd name="connsiteY7" fmla="*/ 152400 h 533400"/>
              <a:gd name="connsiteX8" fmla="*/ 6225540 w 7353300"/>
              <a:gd name="connsiteY8" fmla="*/ 68580 h 533400"/>
              <a:gd name="connsiteX9" fmla="*/ 3794760 w 7353300"/>
              <a:gd name="connsiteY9" fmla="*/ 0 h 533400"/>
              <a:gd name="connsiteX10" fmla="*/ 1630680 w 7353300"/>
              <a:gd name="connsiteY10" fmla="*/ 68580 h 533400"/>
              <a:gd name="connsiteX11" fmla="*/ 396240 w 7353300"/>
              <a:gd name="connsiteY11" fmla="*/ 175260 h 533400"/>
              <a:gd name="connsiteX12" fmla="*/ 0 w 7353300"/>
              <a:gd name="connsiteY12" fmla="*/ 289560 h 533400"/>
              <a:gd name="connsiteX13" fmla="*/ 7620 w 7353300"/>
              <a:gd name="connsiteY13" fmla="*/ 480060 h 533400"/>
              <a:gd name="connsiteX14" fmla="*/ 83820 w 7353300"/>
              <a:gd name="connsiteY14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353300" h="533400">
                <a:moveTo>
                  <a:pt x="83820" y="533400"/>
                </a:moveTo>
                <a:lnTo>
                  <a:pt x="304800" y="342900"/>
                </a:lnTo>
                <a:lnTo>
                  <a:pt x="495300" y="266700"/>
                </a:lnTo>
                <a:lnTo>
                  <a:pt x="6659880" y="243840"/>
                </a:lnTo>
                <a:lnTo>
                  <a:pt x="7002780" y="274320"/>
                </a:lnTo>
                <a:lnTo>
                  <a:pt x="7193280" y="289560"/>
                </a:lnTo>
                <a:lnTo>
                  <a:pt x="7353300" y="266700"/>
                </a:lnTo>
                <a:lnTo>
                  <a:pt x="6705600" y="152400"/>
                </a:lnTo>
                <a:lnTo>
                  <a:pt x="6225540" y="68580"/>
                </a:lnTo>
                <a:lnTo>
                  <a:pt x="3794760" y="0"/>
                </a:lnTo>
                <a:lnTo>
                  <a:pt x="1630680" y="68580"/>
                </a:lnTo>
                <a:lnTo>
                  <a:pt x="396240" y="175260"/>
                </a:lnTo>
                <a:lnTo>
                  <a:pt x="0" y="289560"/>
                </a:lnTo>
                <a:lnTo>
                  <a:pt x="7620" y="480060"/>
                </a:lnTo>
                <a:lnTo>
                  <a:pt x="83820" y="533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9484" y="37966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95608" y="37934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25021" y="377237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474715" y="3830646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410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</Words>
  <Application>Microsoft Office PowerPoint</Application>
  <PresentationFormat>宽屏</PresentationFormat>
  <Paragraphs>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67</cp:revision>
  <dcterms:created xsi:type="dcterms:W3CDTF">2015-09-16T06:44:00Z</dcterms:created>
  <dcterms:modified xsi:type="dcterms:W3CDTF">2025-08-26T14:39:23Z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