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895600"/>
            <a:ext cx="11506200" cy="106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5611"/>
          <a:stretch/>
        </p:blipFill>
        <p:spPr>
          <a:xfrm>
            <a:off x="1374327" y="1324982"/>
            <a:ext cx="9952607" cy="2752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9612" y="2204864"/>
            <a:ext cx="1019175" cy="2343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6519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l="1092"/>
          <a:stretch/>
        </p:blipFill>
        <p:spPr>
          <a:xfrm>
            <a:off x="1415480" y="1284434"/>
            <a:ext cx="10108738" cy="44577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9612" y="2204864"/>
            <a:ext cx="1019175" cy="2343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9426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l="1227"/>
          <a:stretch/>
        </p:blipFill>
        <p:spPr>
          <a:xfrm>
            <a:off x="1373275" y="2122547"/>
            <a:ext cx="9916219" cy="25241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9612" y="2204864"/>
            <a:ext cx="1019175" cy="2343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6148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7009" y="2348458"/>
            <a:ext cx="9420225" cy="2952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9612" y="2204864"/>
            <a:ext cx="1019175" cy="2343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250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70</cp:revision>
  <dcterms:created xsi:type="dcterms:W3CDTF">2015-09-16T06:44:00Z</dcterms:created>
  <dcterms:modified xsi:type="dcterms:W3CDTF">2025-08-27T06:06:37Z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