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3143250"/>
            <a:ext cx="66960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34750" cy="31623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423592" y="378904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2673585" y="281140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3333408" y="222899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4511824" y="219978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5264554" y="279616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5504696" y="378396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8162570" y="379596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8412563" y="281833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9072386" y="223592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10250802" y="219909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11003532" y="280309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11243674" y="379088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7638"/>
            <a:ext cx="110299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09337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78092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45130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1468" y="2209337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3396" y="278092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3396" y="345130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23280" y="222992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5208" y="280151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75208" y="347189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426356"/>
            <a:ext cx="4536504" cy="1154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323237"/>
            <a:ext cx="112966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4536504" cy="1154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212976"/>
            <a:ext cx="4536504" cy="1154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33" y="1224370"/>
            <a:ext cx="113633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933056"/>
            <a:ext cx="4536504" cy="1154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933056"/>
            <a:ext cx="4536504" cy="1154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4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</Words>
  <Application>Microsoft Office PowerPoint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2025-08-27T03:00:03Z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