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06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52675"/>
            <a:ext cx="115252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268760"/>
            <a:ext cx="10220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0851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51340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9559"/>
            <a:ext cx="9145016" cy="885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351584" y="299695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079776" y="299695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7609867" y="299695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8832304" y="2996952"/>
            <a:ext cx="576064" cy="354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0811012" y="3016102"/>
            <a:ext cx="576064" cy="354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40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5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68760"/>
            <a:ext cx="103346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55446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29200"/>
            <a:ext cx="55446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4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268760"/>
            <a:ext cx="9067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87332"/>
            <a:ext cx="74888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89286"/>
            <a:ext cx="74888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1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268760"/>
            <a:ext cx="75057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738374"/>
            <a:ext cx="55446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578413"/>
            <a:ext cx="633670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6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268760"/>
            <a:ext cx="7010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916832"/>
            <a:ext cx="554461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3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88840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1988856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1392" y="2708920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2708920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33981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1112" y="33981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640" y="40360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2464" y="40360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61746" y="3555430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6090138" y="3553568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9630264" y="3553568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2538298" y="4342298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6078414" y="4340436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9641988" y="4352160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564904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2564904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9" y="4005064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4020484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9" y="4795519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4810939"/>
            <a:ext cx="5040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268760"/>
            <a:ext cx="108013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4077072"/>
            <a:ext cx="1090612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19089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544168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54416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7251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13042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270094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1420" y="28342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421" y="28253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28357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2273" y="28342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1420" y="35010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421" y="349205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350250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52273" y="35010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8580" y="42300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46581" y="422108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11432" y="423153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19433" y="42300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8580" y="493183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46581" y="492288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11432" y="49333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19433" y="493183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68760"/>
            <a:ext cx="105918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730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9249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2768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5730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29249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227374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</Words>
  <Application>Microsoft Office PowerPoint</Application>
  <PresentationFormat>宽屏</PresentationFormat>
  <Paragraphs>12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2025-08-27T09:08:26Z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