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3128962"/>
            <a:ext cx="39243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5701"/>
          <a:stretch/>
        </p:blipFill>
        <p:spPr>
          <a:xfrm>
            <a:off x="420652" y="1388906"/>
            <a:ext cx="11201400" cy="27974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026" y="36730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3669" y="36730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6402" y="36730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5557" y="36618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96200" y="36618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58933" y="36618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21666" y="36618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12776"/>
            <a:ext cx="105727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0179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291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0805" y="42651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1448" y="42651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04181" y="42651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12912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40924" y="21988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12408" y="2198829"/>
            <a:ext cx="587448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37492" y="1442390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20" y="1429002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69303" y="2060848"/>
            <a:ext cx="410836" cy="494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57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99" y="1350099"/>
            <a:ext cx="111633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32856"/>
            <a:ext cx="648072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217540"/>
            <a:ext cx="648072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40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99" y="1387423"/>
            <a:ext cx="101250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33213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047870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36" y="2132856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0408" y="2132856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5893" y="2655631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2197" y="2670288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76469" y="2755274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00741" y="2755274"/>
            <a:ext cx="41083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9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9856"/>
            <a:ext cx="11525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0582" y="3030016"/>
            <a:ext cx="3733810" cy="1119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725144"/>
            <a:ext cx="50405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653136"/>
            <a:ext cx="1368152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4702426"/>
            <a:ext cx="50405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4725144"/>
            <a:ext cx="504056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4432" y="5310337"/>
            <a:ext cx="1319199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5303847"/>
            <a:ext cx="1728192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73156" y="5192689"/>
            <a:ext cx="2267260" cy="42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9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65</cp:revision>
  <dcterms:created xsi:type="dcterms:W3CDTF">2015-09-16T06:44:00Z</dcterms:created>
  <dcterms:modified xsi:type="dcterms:W3CDTF">2025-08-26T14:56:42Z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