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787" y="2214562"/>
            <a:ext cx="9496425" cy="2428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4427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4149080"/>
            <a:ext cx="540060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93822" y="4149080"/>
            <a:ext cx="540060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1624" y="479324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71366" y="479324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96200" y="4149080"/>
            <a:ext cx="540060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10446" y="4149080"/>
            <a:ext cx="540060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28248" y="479324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87990" y="479324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51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100" y="1414824"/>
            <a:ext cx="1133475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30329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672" y="35010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40770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99064" y="463489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63406" y="463489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26490" y="463489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793784" y="29609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48528" y="35010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688288" y="40770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722827" y="463489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587169" y="463489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450253" y="463489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42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116" y="1412776"/>
            <a:ext cx="1100137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22626" y="298091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298091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68574" y="299053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02892" y="36450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93622" y="36450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55840" y="36450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06330" y="43180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97060" y="43180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659278" y="43180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158364" y="29897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031338" y="29897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913190" y="29816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338630" y="365390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229360" y="365390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191578" y="365390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342068" y="432688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232798" y="432688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195016" y="432688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14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348" y="1430532"/>
            <a:ext cx="1154430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708920"/>
            <a:ext cx="28083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74953" y="3573016"/>
            <a:ext cx="28083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88488" y="3310178"/>
            <a:ext cx="360040" cy="290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00456" y="3625582"/>
            <a:ext cx="360040" cy="290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25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72</cp:revision>
  <dcterms:created xsi:type="dcterms:W3CDTF">2015-09-16T06:44:00Z</dcterms:created>
  <dcterms:modified xsi:type="dcterms:W3CDTF">2025-08-27T07:50:26Z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