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876550"/>
            <a:ext cx="115062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46556"/>
            <a:ext cx="108013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885698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8982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8982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02746" y="323122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806639" y="323122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9696400" y="3224565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2674472" y="389039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5804999" y="389039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9694760" y="388373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704512" y="450912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1784" y="568125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0136" y="568125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341" y="1371947"/>
            <a:ext cx="108299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49086" y="414908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5730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29784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1551" y="544330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631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2037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294" y="1916832"/>
            <a:ext cx="92583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93385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00175"/>
            <a:ext cx="112680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1797" y="189241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7994" y="192831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0732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95600" y="24055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1797" y="238112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7994" y="241703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0732" y="24055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95600" y="29981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41797" y="297370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87994" y="300961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70732" y="29981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10903" y="486916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15680" y="486916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09126" y="3699276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01737" y="4265969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3815" y="486916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066309" y="4861273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760296" y="4265969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480376" y="486916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164452" y="486916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920536" y="4271536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28" y="1385158"/>
            <a:ext cx="11496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4"/>
            <a:ext cx="48245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95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69418"/>
            <a:ext cx="103441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475252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5547" y="2708920"/>
            <a:ext cx="475252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5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71" y="1654449"/>
            <a:ext cx="108680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316835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</Words>
  <Application>Microsoft Office PowerPoint</Application>
  <PresentationFormat>宽屏</PresentationFormat>
  <Paragraphs>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