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881312"/>
            <a:ext cx="1154430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183" t="2401" r="1488"/>
          <a:stretch/>
        </p:blipFill>
        <p:spPr>
          <a:xfrm>
            <a:off x="1577251" y="1316106"/>
            <a:ext cx="10081121" cy="25100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829" y="1828800"/>
            <a:ext cx="12096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629" t="4009"/>
          <a:stretch/>
        </p:blipFill>
        <p:spPr>
          <a:xfrm>
            <a:off x="1604870" y="2205848"/>
            <a:ext cx="9079358" cy="2404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829" y="1828800"/>
            <a:ext cx="12096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29" y="1828800"/>
            <a:ext cx="120967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97" r="-1"/>
          <a:stretch/>
        </p:blipFill>
        <p:spPr>
          <a:xfrm>
            <a:off x="1631504" y="2437660"/>
            <a:ext cx="10007277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29" y="1828800"/>
            <a:ext cx="120967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203"/>
          <a:stretch/>
        </p:blipFill>
        <p:spPr>
          <a:xfrm>
            <a:off x="1635204" y="2680692"/>
            <a:ext cx="10059664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2025-08-27T08:10:36Z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