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152775"/>
            <a:ext cx="58102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71667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65104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053851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807702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4491808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5161893"/>
            <a:ext cx="183225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374060"/>
            <a:ext cx="115157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436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7838" y="29436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8543" y="29436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7838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8543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6895" y="31836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37002" y="31836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67747" y="31836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3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92896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492896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6436" y="249289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2521746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9350" y="3887682"/>
            <a:ext cx="4064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5586" y="3887682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1299" y="3887682"/>
            <a:ext cx="2327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82079" y="3916532"/>
            <a:ext cx="288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3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4114"/>
            <a:ext cx="114395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41044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7609" y="3284984"/>
            <a:ext cx="4104456" cy="1312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71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36" y="1368761"/>
            <a:ext cx="114395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650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8650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298622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1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65</cp:revision>
  <dcterms:created xsi:type="dcterms:W3CDTF">2015-09-16T06:44:00Z</dcterms:created>
  <dcterms:modified xsi:type="dcterms:W3CDTF">2025-08-26T15:15:36Z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