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586037"/>
            <a:ext cx="11496675" cy="168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04925"/>
            <a:ext cx="1145857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06084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5840" y="2564904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76467" y="2564904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97094" y="2564904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95800" y="3914512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44419" y="3914512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65046" y="3914512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05364" y="5102483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51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916832"/>
            <a:ext cx="10877550" cy="2295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0620" y="3113546"/>
            <a:ext cx="772286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97550" y="2501774"/>
            <a:ext cx="772286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42514" y="3113546"/>
            <a:ext cx="772286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97550" y="3724926"/>
            <a:ext cx="772286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42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181" y="1323012"/>
            <a:ext cx="11487150" cy="5076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30338" y="3151000"/>
            <a:ext cx="702078" cy="3036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87496" y="2484018"/>
            <a:ext cx="702078" cy="3036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79602" y="3151145"/>
            <a:ext cx="702078" cy="3036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95800" y="4365104"/>
            <a:ext cx="77228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03512" y="4869160"/>
            <a:ext cx="77228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09394" y="4869160"/>
            <a:ext cx="77228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28681" y="5416377"/>
            <a:ext cx="77228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067730" y="5416377"/>
            <a:ext cx="77228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50415" y="5873600"/>
            <a:ext cx="77228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032784" y="5873600"/>
            <a:ext cx="77228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4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778" y="1277638"/>
            <a:ext cx="1150620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59579" y="2158714"/>
            <a:ext cx="638253" cy="2611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2700042"/>
            <a:ext cx="638253" cy="2611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59578" y="3290722"/>
            <a:ext cx="638253" cy="2611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71</cp:revision>
  <dcterms:created xsi:type="dcterms:W3CDTF">2015-09-16T06:44:00Z</dcterms:created>
  <dcterms:modified xsi:type="dcterms:W3CDTF">2025-08-27T05:19:06Z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