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3148012"/>
            <a:ext cx="38671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775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02692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29835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25128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3669" y="25128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3036" y="25128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256" y="33200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43669" y="33200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33036" y="33200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537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3748" y="29160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4172" y="29170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250972" y="291586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74693" y="29254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286925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13748" y="4429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44172" y="443036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250972" y="442915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874693" y="4438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9856" y="4382540"/>
            <a:ext cx="396044" cy="558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94992" y="59986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25416" y="599963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32216" y="5998421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855937" y="600805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81100" y="59518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4141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350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34141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350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16380" y="3168834"/>
            <a:ext cx="24842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9025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62028" y="32487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1546" y="32487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0913" y="32487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39816" y="32309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93904" y="2557789"/>
            <a:ext cx="531985" cy="1058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1400" y="2557789"/>
            <a:ext cx="453689" cy="1058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6112" y="2608835"/>
            <a:ext cx="531985" cy="1058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2692" y="2590339"/>
            <a:ext cx="449197" cy="1058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31996" y="2590339"/>
            <a:ext cx="531985" cy="1058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42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</Words>
  <Application>Microsoft Office PowerPoint</Application>
  <PresentationFormat>宽屏</PresentationFormat>
  <Paragraphs>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2025-08-27T01:15:59Z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