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4" r:id="rId3"/>
    <p:sldId id="303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09887"/>
            <a:ext cx="115252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28" y="1697432"/>
            <a:ext cx="107823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475252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573325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02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948"/>
          <a:stretch/>
        </p:blipFill>
        <p:spPr>
          <a:xfrm>
            <a:off x="381000" y="1349647"/>
            <a:ext cx="11430000" cy="2511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5324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9676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8778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3130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25358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4463"/>
          <a:stretch/>
        </p:blipFill>
        <p:spPr>
          <a:xfrm>
            <a:off x="381000" y="1827068"/>
            <a:ext cx="11430000" cy="33167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300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1013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34854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0588" y="34854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797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314644"/>
            <a:ext cx="114871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366" y="1844824"/>
            <a:ext cx="60269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9366" y="3136784"/>
            <a:ext cx="60269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5013176"/>
            <a:ext cx="60269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28800"/>
            <a:ext cx="10144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30778"/>
            <a:ext cx="648072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37"/>
          <a:stretch/>
        </p:blipFill>
        <p:spPr>
          <a:xfrm>
            <a:off x="362978" y="1376039"/>
            <a:ext cx="10477500" cy="31263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7355" y="30699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5049" y="30699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30516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4262" y="39887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41956" y="39887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31299" y="3970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76280"/>
            <a:ext cx="102965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5455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2540" y="205455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06108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2829" y="270385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3785" y="270385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1621" y="2710385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340768"/>
            <a:ext cx="114300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47525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13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05720"/>
            <a:ext cx="47525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5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