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9E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3138487"/>
            <a:ext cx="59436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04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8126" y="2190759"/>
            <a:ext cx="1703948" cy="447171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5062" y="2186948"/>
            <a:ext cx="1703948" cy="447171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1958" y="2194451"/>
            <a:ext cx="1410424" cy="44274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73385" y="2188853"/>
            <a:ext cx="1410424" cy="44274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26717" y="2188853"/>
            <a:ext cx="1410424" cy="44274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6347" y="2949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88654" y="2949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16099" y="29490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18406" y="29490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43472" y="429309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19936" y="429309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18557" y="429309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066267" y="4918015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35960" y="4918015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338637" y="4918015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6511"/>
          <a:stretch/>
        </p:blipFill>
        <p:spPr>
          <a:xfrm>
            <a:off x="407368" y="1439366"/>
            <a:ext cx="10877550" cy="2493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20888"/>
            <a:ext cx="396044" cy="396044"/>
          </a:xfrm>
          <a:prstGeom prst="rect">
            <a:avLst/>
          </a:prstGeom>
          <a:solidFill>
            <a:srgbClr val="E9E9EA"/>
          </a:solidFill>
          <a:ln>
            <a:solidFill>
              <a:srgbClr val="E9E9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194971"/>
            <a:ext cx="396044" cy="396044"/>
          </a:xfrm>
          <a:prstGeom prst="rect">
            <a:avLst/>
          </a:prstGeom>
          <a:solidFill>
            <a:srgbClr val="E9E9EA"/>
          </a:solidFill>
          <a:ln>
            <a:solidFill>
              <a:srgbClr val="E9E9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3194971"/>
            <a:ext cx="396044" cy="396044"/>
          </a:xfrm>
          <a:prstGeom prst="rect">
            <a:avLst/>
          </a:prstGeom>
          <a:solidFill>
            <a:srgbClr val="E9E9EA"/>
          </a:solidFill>
          <a:ln>
            <a:solidFill>
              <a:srgbClr val="E9E9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2420888"/>
            <a:ext cx="396044" cy="396044"/>
          </a:xfrm>
          <a:prstGeom prst="rect">
            <a:avLst/>
          </a:prstGeom>
          <a:solidFill>
            <a:srgbClr val="E9E9EA"/>
          </a:solidFill>
          <a:ln>
            <a:solidFill>
              <a:srgbClr val="E9E9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0296" y="3194971"/>
            <a:ext cx="396044" cy="396044"/>
          </a:xfrm>
          <a:prstGeom prst="rect">
            <a:avLst/>
          </a:prstGeom>
          <a:solidFill>
            <a:srgbClr val="E9E9EA"/>
          </a:solidFill>
          <a:ln>
            <a:solidFill>
              <a:srgbClr val="E9E9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440" y="3194971"/>
            <a:ext cx="396044" cy="396044"/>
          </a:xfrm>
          <a:prstGeom prst="rect">
            <a:avLst/>
          </a:prstGeom>
          <a:solidFill>
            <a:srgbClr val="E9E9EA"/>
          </a:solidFill>
          <a:ln>
            <a:solidFill>
              <a:srgbClr val="E9E9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4745"/>
          <a:stretch/>
        </p:blipFill>
        <p:spPr>
          <a:xfrm>
            <a:off x="407368" y="1439410"/>
            <a:ext cx="10877550" cy="31683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17658" y="31128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74221" y="31128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17038" y="390420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2512" y="39037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35020" y="1781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31164" y="1781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27108" y="24297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36998" y="31217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93561" y="31217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36378" y="391308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81852" y="391258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99" y="1413760"/>
            <a:ext cx="115252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547260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87126"/>
            <a:ext cx="114871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636912"/>
            <a:ext cx="547260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979660"/>
            <a:ext cx="576064" cy="44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2025-08-27T07:58:56Z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