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537" y="3176587"/>
            <a:ext cx="7400925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489805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672" y="3203704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17684" y="3861048"/>
            <a:ext cx="1814019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18672" y="2517669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65741" y="3203704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39753" y="3861048"/>
            <a:ext cx="1814019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255169" y="2482158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083259" y="3153848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176250" y="3825537"/>
            <a:ext cx="1814019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1377"/>
          <a:stretch/>
        </p:blipFill>
        <p:spPr>
          <a:xfrm>
            <a:off x="407368" y="1340769"/>
            <a:ext cx="11487150" cy="34563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843665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135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438" y="1305256"/>
            <a:ext cx="11468100" cy="3924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67608" y="1628800"/>
            <a:ext cx="57606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3632" y="2276872"/>
            <a:ext cx="36004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18146" y="2978408"/>
            <a:ext cx="36004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56040" y="1700808"/>
            <a:ext cx="57606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72064" y="2348880"/>
            <a:ext cx="36004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706578" y="3050416"/>
            <a:ext cx="36004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344472" y="1645811"/>
            <a:ext cx="57606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560496" y="2293883"/>
            <a:ext cx="36004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534860" y="2995419"/>
            <a:ext cx="39455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424084" y="3995398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727848" y="3995398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886598" y="3995398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192344" y="3995398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470502" y="3995398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243572" y="4713945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547336" y="4713945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706086" y="4713945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011832" y="4713945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1289990" y="4713945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48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80928"/>
            <a:ext cx="2808312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12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356"/>
          <a:stretch/>
        </p:blipFill>
        <p:spPr>
          <a:xfrm>
            <a:off x="370181" y="1349646"/>
            <a:ext cx="11487150" cy="241419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80928"/>
            <a:ext cx="3744416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427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67</cp:revision>
  <dcterms:created xsi:type="dcterms:W3CDTF">2015-09-16T06:44:00Z</dcterms:created>
  <dcterms:modified xsi:type="dcterms:W3CDTF">2025-08-27T01:22:14Z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