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750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2909887"/>
            <a:ext cx="1153477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639" y="1378421"/>
            <a:ext cx="1037272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76" y="3290664"/>
            <a:ext cx="10763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13" b="35869"/>
          <a:stretch/>
        </p:blipFill>
        <p:spPr>
          <a:xfrm>
            <a:off x="335360" y="1531636"/>
            <a:ext cx="10706100" cy="3733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797152"/>
            <a:ext cx="7452827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7576" t="62917"/>
          <a:stretch/>
        </p:blipFill>
        <p:spPr>
          <a:xfrm>
            <a:off x="2950740" y="2546164"/>
            <a:ext cx="7753772" cy="22005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295"/>
          <a:stretch/>
        </p:blipFill>
        <p:spPr>
          <a:xfrm>
            <a:off x="1408494" y="2710271"/>
            <a:ext cx="1604392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252" y="1952917"/>
            <a:ext cx="10763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864"/>
          <a:stretch/>
        </p:blipFill>
        <p:spPr>
          <a:xfrm>
            <a:off x="1395816" y="2890868"/>
            <a:ext cx="10169772" cy="1562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52" y="1952917"/>
            <a:ext cx="10763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2025-08-27T01:43:10Z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