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487" y="3119437"/>
            <a:ext cx="43910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8750"/>
            <a:ext cx="114871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13285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70892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271311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270892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326644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5310" y="326644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496" y="3266440"/>
            <a:ext cx="127907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3789040"/>
            <a:ext cx="10630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60416" y="3789040"/>
            <a:ext cx="21157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1744" y="442113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88088" y="4421138"/>
            <a:ext cx="80457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64910" y="49786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76989" y="49786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506"/>
          <a:stretch/>
        </p:blipFill>
        <p:spPr>
          <a:xfrm>
            <a:off x="1002066" y="1944702"/>
            <a:ext cx="9990478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503004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2492896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3763" y="43295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371703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03812" y="3156996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96028" y="43295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43295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24292" y="371703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44372" y="3156996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00456" y="43295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52" y="1412776"/>
            <a:ext cx="100774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4637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5736" y="2704753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4637" y="2704753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39834" y="2695899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327665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0377" y="327152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77142" y="324649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6866" y="3833011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6040" y="3833011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1472" y="382356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56866" y="435604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56040" y="439450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12424" y="4462091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1346"/>
            <a:ext cx="110966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37971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95800" y="37971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904" y="37971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9696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9580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31904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85764" y="35365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18530" y="35464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778598" y="355407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269151" y="35459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72218" y="35180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68008" y="433712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300774" y="43470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760842" y="4354679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8251395" y="43465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254462" y="43186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2025-08-27T08:39:24Z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