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3138487"/>
            <a:ext cx="48101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333500"/>
            <a:ext cx="101441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443"/>
            <a:ext cx="109728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653136"/>
            <a:ext cx="30243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058528"/>
            <a:ext cx="208823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465313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504" y="465313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518762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88484"/>
            <a:ext cx="110775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288484"/>
            <a:ext cx="208823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4082" y="1885295"/>
            <a:ext cx="3564000" cy="89057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9302" y="3735153"/>
            <a:ext cx="5439600" cy="89255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5006" y="3781542"/>
            <a:ext cx="1597756" cy="79365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8646" y="4790766"/>
            <a:ext cx="2183978" cy="582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23996"/>
            <a:ext cx="114871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0152" y="251953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933056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2025-08-27T07:38:18Z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